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3" Type="http://schemas.openxmlformats.org/officeDocument/2006/relationships/viewProps" Target="viewProps.xml" /><Relationship Id="rId4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5" Type="http://schemas.openxmlformats.org/officeDocument/2006/relationships/tableStyles" Target="tableStyles.xml" /><Relationship Id="rId4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Southeast,</a:t>
            </a:r>
            <a:r>
              <a:rPr/>
              <a:t> </a:t>
            </a:r>
            <a:r>
              <a:rPr/>
              <a:t>Botanical</a:t>
            </a:r>
            <a:r>
              <a:rPr/>
              <a:t> </a:t>
            </a:r>
            <a:r>
              <a:rPr/>
              <a:t>Heights,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End,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March</a:t>
            </a:r>
            <a:r>
              <a:rPr/>
              <a:t> </a:t>
            </a:r>
            <a:r>
              <a:rPr/>
              <a:t>2020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(April</a:t>
            </a:r>
            <a:r>
              <a:rPr/>
              <a:t> </a:t>
            </a:r>
            <a:r>
              <a:rPr/>
              <a:t>13,</a:t>
            </a:r>
            <a:r>
              <a:rPr/>
              <a:t> </a:t>
            </a:r>
            <a:r>
              <a:rPr/>
              <a:t>2020)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monthly-crime-reports/results/2020/March/bot/bot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district-2/dst2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55900" y="1600200"/>
            <a:ext cx="3632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23 neighborhoods in District 2. The South Hampton neighborhood is split between District 2 and District 1.</a:t>
            </a:r>
          </a:p>
          <a:p>
            <a:pPr lvl="1"/>
            <a:r>
              <a:rPr b="1"/>
              <a:t>The minimum number of crimes in one neighborhood was 1 (Wydown Skinker)</a:t>
            </a:r>
          </a:p>
          <a:p>
            <a:pPr lvl="1"/>
            <a:r>
              <a:rPr b="1"/>
              <a:t>The maximum number of crimes in one neighborhood was 41 (Tower Grove South)</a:t>
            </a:r>
          </a:p>
          <a:p>
            <a:pPr lvl="1"/>
            <a:r>
              <a:rPr b="1"/>
              <a:t>The mean number of crimes in one neighborhood was 13.26</a:t>
            </a:r>
          </a:p>
          <a:p>
            <a:pPr lvl="1"/>
            <a:r>
              <a:rPr b="1"/>
              <a:t>The minimum rate of crimes in one neighborhood was 0.43 (Southampton)</a:t>
            </a:r>
          </a:p>
          <a:p>
            <a:pPr lvl="1"/>
            <a:r>
              <a:rPr b="1"/>
              <a:t>The maximum rate of crimes in one neighborhood was 33.33 (Kings Oak)</a:t>
            </a:r>
          </a:p>
          <a:p>
            <a:pPr lvl="1"/>
            <a:r>
              <a:rPr b="1"/>
              <a:t>The mean rate of crimes in one neighborhood was 5.78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66 total crimes in March 2020</a:t>
            </a:r>
          </a:p>
          <a:p>
            <a:pPr lvl="1"/>
            <a:r>
              <a:rPr b="1"/>
              <a:t>-23% change compared to March 2019 (86 total crimes)</a:t>
            </a:r>
          </a:p>
          <a:p>
            <a:pPr lvl="1"/>
            <a:r>
              <a:rPr b="1"/>
              <a:t>6 crime(s) against persons in March 2020</a:t>
            </a:r>
          </a:p>
          <a:p>
            <a:pPr lvl="1"/>
            <a:r>
              <a:rPr b="1"/>
              <a:t>-50% change compared to March 2019 (12 crimes against persons)</a:t>
            </a:r>
          </a:p>
          <a:p>
            <a:pPr lvl="1"/>
            <a:r>
              <a:rPr b="1"/>
              <a:t>223 total crimes in 2020</a:t>
            </a:r>
          </a:p>
          <a:p>
            <a:pPr lvl="1"/>
            <a:r>
              <a:rPr b="1"/>
              <a:t>-9% change compared to this time in 2019 (246 total crimes)</a:t>
            </a:r>
          </a:p>
          <a:p>
            <a:pPr lvl="1"/>
            <a:r>
              <a:rPr b="1"/>
              <a:t>34 crime(s) against persons in 2020</a:t>
            </a:r>
          </a:p>
          <a:p>
            <a:pPr lvl="1"/>
            <a:r>
              <a:rPr b="1"/>
              <a:t>-3% change compared to this time in 2019 (35 crimes against persons)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6882019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42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1,208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724709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571347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9262952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5381324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4355049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2300793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cwe/cw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4 total crimes in March 2020</a:t>
            </a:r>
          </a:p>
          <a:p>
            <a:pPr lvl="1"/>
            <a:r>
              <a:rPr b="1"/>
              <a:t>-50% change compared to March 2019 (8 total crimes)</a:t>
            </a:r>
          </a:p>
          <a:p>
            <a:pPr lvl="1"/>
            <a:r>
              <a:rPr b="1"/>
              <a:t>0 crime(s) against persons in March 2020</a:t>
            </a:r>
          </a:p>
          <a:p>
            <a:pPr lvl="1"/>
            <a:r>
              <a:rPr b="1"/>
              <a:t>-100% change compared to March 2019 (1 crimes against persons)</a:t>
            </a:r>
          </a:p>
          <a:p>
            <a:pPr lvl="1"/>
            <a:r>
              <a:rPr b="1"/>
              <a:t>23 total crimes in 2020</a:t>
            </a:r>
          </a:p>
          <a:p>
            <a:pPr lvl="1"/>
            <a:r>
              <a:rPr b="1"/>
              <a:t>-23% change compared to this time in 2019 (30 total crimes)</a:t>
            </a:r>
          </a:p>
          <a:p>
            <a:pPr lvl="1"/>
            <a:r>
              <a:rPr b="1"/>
              <a:t>4 crime(s) against persons in 2020</a:t>
            </a:r>
          </a:p>
          <a:p>
            <a:pPr lvl="1"/>
            <a:r>
              <a:rPr b="1"/>
              <a:t>-33% change compared to this time in 2019 (6 crimes against persons)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1091123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2106206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571347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816112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114662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5071856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4771664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62480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Pickpocket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5713820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23 total crimes in March 2020</a:t>
            </a:r>
          </a:p>
          <a:p>
            <a:pPr lvl="1"/>
            <a:r>
              <a:rPr b="1"/>
              <a:t>15% change compared to March 2019 (20 total crimes)</a:t>
            </a:r>
          </a:p>
          <a:p>
            <a:pPr lvl="1"/>
            <a:r>
              <a:rPr b="1"/>
              <a:t>4 crime(s) against persons in March 2020</a:t>
            </a:r>
          </a:p>
          <a:p>
            <a:pPr lvl="1"/>
            <a:r>
              <a:rPr b="1"/>
              <a:t>100% change compared to March 2019 (2 crimes against persons)</a:t>
            </a:r>
          </a:p>
          <a:p>
            <a:pPr lvl="1"/>
            <a:r>
              <a:rPr b="1"/>
              <a:t>87 total crimes in 2020</a:t>
            </a:r>
          </a:p>
          <a:p>
            <a:pPr lvl="1"/>
            <a:r>
              <a:rPr b="1"/>
              <a:t>74% change compared to this time in 2019 (50 total crimes)</a:t>
            </a:r>
          </a:p>
          <a:p>
            <a:pPr lvl="1"/>
            <a:r>
              <a:rPr b="1"/>
              <a:t>17 crime(s) against persons in 2020</a:t>
            </a:r>
          </a:p>
          <a:p>
            <a:pPr lvl="1"/>
            <a:r>
              <a:rPr b="1"/>
              <a:t>183% change compared to this time in 2019 (6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cwe/mc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600200"/>
            <a:ext cx="5435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Cortex: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cwe/ctx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82700" y="1600200"/>
            <a:ext cx="6578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4 (Visitation Park)</a:t>
            </a:r>
          </a:p>
          <a:p>
            <a:pPr lvl="1"/>
            <a:r>
              <a:rPr b="1"/>
              <a:t>The maximum number of crimes in one neighborhood was 66 (Central West End)</a:t>
            </a:r>
          </a:p>
          <a:p>
            <a:pPr lvl="1"/>
            <a:r>
              <a:rPr b="1"/>
              <a:t>The mean number of crimes in one neighborhood was 16.47</a:t>
            </a:r>
          </a:p>
          <a:p>
            <a:pPr lvl="1"/>
            <a:r>
              <a:rPr b="1"/>
              <a:t>The minimum rate of crimes in one neighborhood was 1.13 (Greater Ville)</a:t>
            </a:r>
          </a:p>
          <a:p>
            <a:pPr lvl="1"/>
            <a:r>
              <a:rPr b="1"/>
              <a:t>The maximum rate of crimes in one neighborhood was 8.32 (Vandeventer)</a:t>
            </a:r>
          </a:p>
          <a:p>
            <a:pPr lvl="1"/>
            <a:r>
              <a:rPr b="1"/>
              <a:t>The mean rate of crimes in one neighborhood was 4.47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fpse/fps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fpse/fps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fpse/fps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Grove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Improvement</a:t>
            </a:r>
            <a:r>
              <a:rPr/>
              <a:t> </a:t>
            </a:r>
            <a:r>
              <a:rPr/>
              <a:t>District: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fpse/fpse_grov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55800"/>
            <a:ext cx="8229600" cy="379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231641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7927996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3728937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0076060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4602200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6525780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571347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monthly-crime-reports/results/2020/March/fpse/fps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Github/WUMCRC/Projects/monthly-crime-reports/results/2020/March/fpse/fps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Github/WUMCRC/Projects/monthly-crime-reports/results/2020/March/fpse/fps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cwe/cw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cwe/cw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cwe/cw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696368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0284486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2321462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Pickpocket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5467778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monthly-crime-reports/results/2020/March/cwe/cw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Github/WUMCRC/Projects/monthly-crime-reports/results/2020/March/cwe/cw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944510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9781575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6564889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8472709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Github/WUMCRC/Projects/monthly-crime-reports/results/2020/March/cwe/cw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fpse/fpse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 total crimes in March 2020</a:t>
            </a:r>
          </a:p>
          <a:p>
            <a:pPr lvl="1"/>
            <a:r>
              <a:rPr b="1"/>
              <a:t>-78% change compared to March 2019 (9 total crimes)</a:t>
            </a:r>
          </a:p>
          <a:p>
            <a:pPr lvl="1"/>
            <a:r>
              <a:rPr b="1"/>
              <a:t>1 crime(s) against persons in March 2020</a:t>
            </a:r>
          </a:p>
          <a:p>
            <a:pPr lvl="1"/>
            <a:r>
              <a:rPr b="1"/>
              <a:t>Inf change compared to March 2019 (0 crimes against persons)</a:t>
            </a:r>
          </a:p>
          <a:p>
            <a:pPr lvl="1"/>
            <a:r>
              <a:rPr b="1"/>
              <a:t>14 total crimes in 2020</a:t>
            </a:r>
          </a:p>
          <a:p>
            <a:pPr lvl="1"/>
            <a:r>
              <a:rPr b="1"/>
              <a:t>-30% change compared to this time in 2019 (20 total crimes)</a:t>
            </a:r>
          </a:p>
          <a:p>
            <a:pPr lvl="1"/>
            <a:r>
              <a:rPr b="1"/>
              <a:t>3 crime(s) against persons in 2020</a:t>
            </a:r>
          </a:p>
          <a:p>
            <a:pPr lvl="1"/>
            <a:r>
              <a:rPr b="1"/>
              <a:t>50% change compared to this time in 2019 (2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239829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6558083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571347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6034475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114662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8266891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9228057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463552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bot/bot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Park Southeast, Botanical Heights, Central West End, Medical Campus</dc:title>
  <dc:creator>Washington University Medical Center</dc:creator>
  <cp:keywords/>
  <dcterms:created xsi:type="dcterms:W3CDTF">2020-04-13T18:24:34Z</dcterms:created>
  <dcterms:modified xsi:type="dcterms:W3CDTF">2020-04-13T18:24:34Z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(April 13, 2020)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March 2020</vt:lpwstr>
  </property>
</Properties>
</file>